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300" r:id="rId3"/>
    <p:sldId id="301" r:id="rId4"/>
    <p:sldId id="349" r:id="rId5"/>
    <p:sldId id="352" r:id="rId6"/>
    <p:sldId id="351" r:id="rId7"/>
    <p:sldId id="353" r:id="rId8"/>
    <p:sldId id="302" r:id="rId9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19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0513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255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903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Improving Testing Through Operability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We’ve covered…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886200"/>
            <a:ext cx="8610599" cy="2819400"/>
          </a:xfrm>
        </p:spPr>
        <p:txBody>
          <a:bodyPr>
            <a:normAutofit fontScale="62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Runbook – operability test strategy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Logging – simple logging and adding structure for machine readability.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Alerts – determining normal with the team and showing the difference.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Hooks – control yourself and your application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6DB5D5-0E43-7C40-BA60-DEF762CECA6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2500" y="1607574"/>
            <a:ext cx="7239000" cy="182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98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Its all linked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0" y="1524000"/>
            <a:ext cx="4648200" cy="4876800"/>
          </a:xfrm>
        </p:spPr>
        <p:txBody>
          <a:bodyPr>
            <a:normAutofit fontScale="92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Better operability improves testing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Makes testing more humane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Easier to sell to stakeholders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C4D51A-F1BC-5442-BF5A-51DE6374E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286000"/>
            <a:ext cx="3429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Log Rotation &amp; Aggregation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63683"/>
            <a:ext cx="4267200" cy="5105400"/>
          </a:xfrm>
        </p:spPr>
        <p:txBody>
          <a:bodyPr>
            <a:normAutofit fontScale="700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Leverage large volumes of data safely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Early problem detection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Security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Capacity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Compliance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Improve what and how you test. With actual data!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B86D88-8A95-FF4C-AC50-DE8E501C631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76800" y="1820883"/>
            <a:ext cx="3866236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Decomposability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1371600"/>
            <a:ext cx="3733800" cy="5105400"/>
          </a:xfrm>
        </p:spPr>
        <p:txBody>
          <a:bodyPr>
            <a:normAutofit fontScale="700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Everything fails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Isolate the risky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Protect the important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Availability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Circuit Breakers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Mocks and stubs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0D3F92-09C3-D544-86BC-0646224FB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300" y="2133600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83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344452" cy="99060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 the end, great, balanced testing!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7625C8-F642-D04D-B33C-494B4AC6278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3900" y="2057400"/>
            <a:ext cx="7696200" cy="426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76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344452" cy="99060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And really happy ops people!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42BDEA-26D5-D742-9404-18A779370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2362200"/>
            <a:ext cx="3505200" cy="353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7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Thank you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D3A6F8-271D-724F-ACAB-9CDAF2278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67000" y="2339181"/>
            <a:ext cx="3810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27248</TotalTime>
  <Words>125</Words>
  <Application>Microsoft Macintosh PowerPoint</Application>
  <PresentationFormat>On-screen Show (4:3)</PresentationFormat>
  <Paragraphs>35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Courier New</vt:lpstr>
      <vt:lpstr>Office Theme</vt:lpstr>
      <vt:lpstr>Improving Testing Through Operability</vt:lpstr>
      <vt:lpstr>We’ve covered…</vt:lpstr>
      <vt:lpstr>Its all linked</vt:lpstr>
      <vt:lpstr>Log Rotation &amp; Aggregation</vt:lpstr>
      <vt:lpstr>Decomposability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453</cp:revision>
  <cp:lastPrinted>2014-02-12T13:02:37Z</cp:lastPrinted>
  <dcterms:created xsi:type="dcterms:W3CDTF">2006-08-16T00:00:00Z</dcterms:created>
  <dcterms:modified xsi:type="dcterms:W3CDTF">2019-05-19T14:55:02Z</dcterms:modified>
</cp:coreProperties>
</file>

<file path=docProps/thumbnail.jpeg>
</file>